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692000" cy="149333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71"/>
          <p:cNvSpPr txBox="1"/>
          <p:nvPr/>
        </p:nvSpPr>
        <p:spPr>
          <a:xfrm>
            <a:off x="622300" y="11372850"/>
            <a:ext cx="927036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4250" b="1" u="none" strike="noStrike" kern="0" cap="all" spc="50" normalizeH="0">
                <a:ln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TITEL DER VERANSTALTUNG</a:t>
            </a:r>
            <a:endParaRPr lang="de-AT" altLang="en-US" sz="4250" b="1" u="none" strike="noStrike" kern="0" cap="all" spc="50" normalizeH="0">
              <a:ln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7" name="Text Box 76"/>
          <p:cNvSpPr txBox="1"/>
          <p:nvPr/>
        </p:nvSpPr>
        <p:spPr>
          <a:xfrm>
            <a:off x="622300" y="13049250"/>
            <a:ext cx="7995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2000" b="0" u="none" strike="noStrike" kern="0" cap="all" spc="-100" normalizeH="0">
                <a:ln>
                  <a:noFill/>
                </a:ln>
                <a:latin typeface="Calibri" panose="020F0502020204030204" charset="0"/>
                <a:cs typeface="Calibri" panose="020F0502020204030204" charset="0"/>
              </a:rPr>
              <a:t>TREFFPUNKT </a:t>
            </a:r>
            <a:r>
              <a:rPr lang="de-AT" altLang="en-US" sz="2000" b="0" u="none" strike="noStrike" kern="0" cap="all" spc="-100" normalizeH="0">
                <a:ln>
                  <a:noFill/>
                </a:ln>
                <a:latin typeface="Calibri" panose="020F0502020204030204" charset="0"/>
                <a:cs typeface="+mj-lt"/>
              </a:rPr>
              <a:t>ODER SONSTIGE ZUSÄTZLICHE INFORMATION</a:t>
            </a:r>
            <a:endParaRPr lang="de-AT" altLang="en-US" sz="2000" b="0" u="none" strike="noStrike" kern="0" cap="all" spc="-100" normalizeH="0">
              <a:ln>
                <a:noFill/>
              </a:ln>
              <a:latin typeface="Calibri" panose="020F0502020204030204" charset="0"/>
              <a:cs typeface="+mj-lt"/>
            </a:endParaRPr>
          </a:p>
        </p:txBody>
      </p:sp>
      <p:sp>
        <p:nvSpPr>
          <p:cNvPr id="76" name="Text Box 75"/>
          <p:cNvSpPr txBox="1"/>
          <p:nvPr/>
        </p:nvSpPr>
        <p:spPr>
          <a:xfrm>
            <a:off x="1384300" y="11995150"/>
            <a:ext cx="2675890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4250" b="1" u="none" strike="noStrike" kern="0" cap="none" spc="0" normalizeH="0">
                <a:ln w="3175"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22:00 UHR</a:t>
            </a:r>
            <a:endParaRPr lang="de-AT" altLang="en-US" sz="4250" b="1" u="none" strike="noStrike" kern="0" cap="none" spc="0" normalizeH="0">
              <a:ln w="3175"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622300" y="12088495"/>
            <a:ext cx="867410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3450" b="0" u="none" strike="noStrike" kern="0" cap="all" spc="-100" normalizeH="0">
                <a:ln>
                  <a:noFill/>
                </a:ln>
                <a:latin typeface="+mj-lt"/>
                <a:cs typeface="+mj-lt"/>
              </a:rPr>
              <a:t>UM</a:t>
            </a:r>
            <a:endParaRPr lang="de-AT" altLang="en-US" sz="3450" b="0" u="none" strike="noStrike" kern="0" cap="all" spc="-100" normalizeH="0">
              <a:ln>
                <a:noFill/>
              </a:ln>
              <a:latin typeface="+mj-lt"/>
              <a:cs typeface="+mj-l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22700" y="12088495"/>
            <a:ext cx="6327775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3450" b="0" u="none" strike="noStrike" kern="0" cap="all" spc="-100" normalizeH="0">
                <a:ln>
                  <a:noFill/>
                </a:ln>
                <a:latin typeface="+mj-lt"/>
                <a:cs typeface="+mj-lt"/>
              </a:rPr>
              <a:t>ORT / UNTERTITEL</a:t>
            </a:r>
            <a:endParaRPr lang="de-AT" altLang="en-US" sz="3450" b="0" u="none" strike="noStrike" kern="0" cap="all" spc="-100" normalizeH="0">
              <a:ln>
                <a:noFill/>
              </a:ln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Slides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Katja</cp:lastModifiedBy>
  <cp:revision>2</cp:revision>
  <dcterms:created xsi:type="dcterms:W3CDTF">2025-04-25T13:33:00Z</dcterms:created>
  <dcterms:modified xsi:type="dcterms:W3CDTF">2025-04-28T05:40:53Z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2025-04-25T04:00:00Z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2025-04-25T04:00:00Z</vt:filetime>
  </property>
  <property fmtid="{D5CDD505-2E9C-101B-9397-08002B2CF9AE}" pid="5" name="Producer">
    <vt:lpwstr>Adobe PDF Library 16.0.7</vt:lpwstr>
  </property>
  <property fmtid="{D5CDD505-2E9C-101B-9397-08002B2CF9AE}" pid="6" name="ICV">
    <vt:lpwstr>B7F3ADD362874449AAE79C199E244913_12</vt:lpwstr>
  </property>
  <property fmtid="{D5CDD505-2E9C-101B-9397-08002B2CF9AE}" pid="7" name="KSOProductBuildVer">
    <vt:lpwstr>1033-12.2.0.20795</vt:lpwstr>
  </property>
</Properties>
</file>